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1.xml" ContentType="application/vnd.openxmlformats-officedocument.presentationml.slideLayout+xml"/>
  <Override PartName="/ppt/notesSlides/notesSlide1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2.xml" ContentType="application/vnd.openxmlformats-officedocument.presentationml.notesSlide+xml"/>
  <Override PartName="/ppt/notesMasters/notesMaster1.xml" ContentType="application/vnd.openxmlformats-officedocument.presentationml.notesMaster+xml"/>
  <Override PartName="/ppt/theme/theme1.xml" ContentType="application/vnd.openxmlformats-officedocument.theme+xml"/>
  <Override PartName="/ppt/theme/theme2.xml" ContentType="application/vnd.openxmlformats-officedocument.theme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1"/>
  </p:sldMasterIdLst>
  <p:notesMasterIdLst>
    <p:notesMasterId r:id="rId4"/>
  </p:notesMasterIdLst>
  <p:sldIdLst>
    <p:sldId id="256" r:id="rId2"/>
    <p:sldId id="258" r:id="rId3"/>
  </p:sldIdLst>
  <p:sldSz cx="7559675" cy="1069181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345" userDrawn="1">
          <p15:clr>
            <a:srgbClr val="A4A3A4"/>
          </p15:clr>
        </p15:guide>
        <p15:guide id="2" pos="2381" userDrawn="1">
          <p15:clr>
            <a:srgbClr val="A4A3A4"/>
          </p15:clr>
        </p15:guide>
        <p15:guide id="3" orient="horz" pos="510" userDrawn="1">
          <p15:clr>
            <a:srgbClr val="A4A3A4"/>
          </p15:clr>
        </p15:guide>
        <p15:guide id="4" orient="horz" pos="6044" userDrawn="1">
          <p15:clr>
            <a:srgbClr val="A4A3A4"/>
          </p15:clr>
        </p15:guide>
        <p15:guide id="5" pos="657" userDrawn="1">
          <p15:clr>
            <a:srgbClr val="A4A3A4"/>
          </p15:clr>
        </p15:guide>
        <p15:guide id="6" pos="405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7D42E"/>
    <a:srgbClr val="8968A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533"/>
    <p:restoredTop sz="94618"/>
  </p:normalViewPr>
  <p:slideViewPr>
    <p:cSldViewPr snapToGrid="0" showGuides="1">
      <p:cViewPr>
        <p:scale>
          <a:sx n="68" d="100"/>
          <a:sy n="68" d="100"/>
        </p:scale>
        <p:origin x="3594" y="66"/>
      </p:cViewPr>
      <p:guideLst>
        <p:guide orient="horz" pos="3345"/>
        <p:guide pos="2381"/>
        <p:guide orient="horz" pos="510"/>
        <p:guide orient="horz" pos="6044"/>
        <p:guide pos="657"/>
        <p:guide pos="405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11" Type="http://schemas.openxmlformats.org/officeDocument/2006/relationships/customXml" Target="../customXml/item3.xml"/><Relationship Id="rId5" Type="http://schemas.openxmlformats.org/officeDocument/2006/relationships/presProps" Target="presProps.xml"/><Relationship Id="rId10" Type="http://schemas.openxmlformats.org/officeDocument/2006/relationships/customXml" Target="../customXml/item2.xml"/><Relationship Id="rId4" Type="http://schemas.openxmlformats.org/officeDocument/2006/relationships/notesMaster" Target="notesMasters/notesMaster1.xml"/><Relationship Id="rId9" Type="http://schemas.openxmlformats.org/officeDocument/2006/relationships/customXml" Target="../customXml/item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12F4EB1-649A-944A-A377-5F2CD30F6491}" type="datetimeFigureOut">
              <a:rPr lang="nl-NL" smtClean="0"/>
              <a:t>18-7-2025</a:t>
            </a:fld>
            <a:endParaRPr lang="nl-NL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2338388" y="1143000"/>
            <a:ext cx="21812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NL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AF5C7E9-99D5-6D43-A25E-6EFC6D77EE6C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9146851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95507" rtl="0" eaLnBrk="1" latinLnBrk="0" hangingPunct="1">
      <a:defRPr sz="1306" kern="1200">
        <a:solidFill>
          <a:schemeClr val="tx1"/>
        </a:solidFill>
        <a:latin typeface="+mn-lt"/>
        <a:ea typeface="+mn-ea"/>
        <a:cs typeface="+mn-cs"/>
      </a:defRPr>
    </a:lvl1pPr>
    <a:lvl2pPr marL="497754" algn="l" defTabSz="995507" rtl="0" eaLnBrk="1" latinLnBrk="0" hangingPunct="1">
      <a:defRPr sz="1306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995507" rtl="0" eaLnBrk="1" latinLnBrk="0" hangingPunct="1">
      <a:defRPr sz="1306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995507" rtl="0" eaLnBrk="1" latinLnBrk="0" hangingPunct="1">
      <a:defRPr sz="1306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995507" rtl="0" eaLnBrk="1" latinLnBrk="0" hangingPunct="1">
      <a:defRPr sz="1306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995507" rtl="0" eaLnBrk="1" latinLnBrk="0" hangingPunct="1">
      <a:defRPr sz="1306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995507" rtl="0" eaLnBrk="1" latinLnBrk="0" hangingPunct="1">
      <a:defRPr sz="1306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995507" rtl="0" eaLnBrk="1" latinLnBrk="0" hangingPunct="1">
      <a:defRPr sz="1306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995507" rtl="0" eaLnBrk="1" latinLnBrk="0" hangingPunct="1">
      <a:defRPr sz="1306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AF5C7E9-99D5-6D43-A25E-6EFC6D77EE6C}" type="slidenum">
              <a:rPr lang="nl-NL" smtClean="0"/>
              <a:t>1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00247517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1EBBACE-81F8-2536-B879-B4EF37AC846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>
            <a:extLst>
              <a:ext uri="{FF2B5EF4-FFF2-40B4-BE49-F238E27FC236}">
                <a16:creationId xmlns:a16="http://schemas.microsoft.com/office/drawing/2014/main" id="{DE37797C-39AC-B234-6591-6919ECE1BA3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>
            <a:extLst>
              <a:ext uri="{FF2B5EF4-FFF2-40B4-BE49-F238E27FC236}">
                <a16:creationId xmlns:a16="http://schemas.microsoft.com/office/drawing/2014/main" id="{29C64210-924D-7F66-8619-BF2982284A2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CD36EF7A-79B9-EEBE-BA5D-1D82769EE1B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AF5C7E9-99D5-6D43-A25E-6EFC6D77EE6C}" type="slidenum">
              <a:rPr lang="nl-NL" smtClean="0"/>
              <a:t>2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0772967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66976" y="1749795"/>
            <a:ext cx="6425724" cy="3722335"/>
          </a:xfrm>
        </p:spPr>
        <p:txBody>
          <a:bodyPr anchor="b"/>
          <a:lstStyle>
            <a:lvl1pPr algn="ctr">
              <a:defRPr sz="4960"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44960" y="5615678"/>
            <a:ext cx="5669756" cy="2581379"/>
          </a:xfrm>
        </p:spPr>
        <p:txBody>
          <a:bodyPr/>
          <a:lstStyle>
            <a:lvl1pPr marL="0" indent="0" algn="ctr">
              <a:buNone/>
              <a:defRPr sz="1984"/>
            </a:lvl1pPr>
            <a:lvl2pPr marL="377967" indent="0" algn="ctr">
              <a:buNone/>
              <a:defRPr sz="1653"/>
            </a:lvl2pPr>
            <a:lvl3pPr marL="755934" indent="0" algn="ctr">
              <a:buNone/>
              <a:defRPr sz="1488"/>
            </a:lvl3pPr>
            <a:lvl4pPr marL="1133902" indent="0" algn="ctr">
              <a:buNone/>
              <a:defRPr sz="1323"/>
            </a:lvl4pPr>
            <a:lvl5pPr marL="1511869" indent="0" algn="ctr">
              <a:buNone/>
              <a:defRPr sz="1323"/>
            </a:lvl5pPr>
            <a:lvl6pPr marL="1889836" indent="0" algn="ctr">
              <a:buNone/>
              <a:defRPr sz="1323"/>
            </a:lvl6pPr>
            <a:lvl7pPr marL="2267803" indent="0" algn="ctr">
              <a:buNone/>
              <a:defRPr sz="1323"/>
            </a:lvl7pPr>
            <a:lvl8pPr marL="2645771" indent="0" algn="ctr">
              <a:buNone/>
              <a:defRPr sz="1323"/>
            </a:lvl8pPr>
            <a:lvl9pPr marL="3023738" indent="0" algn="ctr">
              <a:buNone/>
              <a:defRPr sz="1323"/>
            </a:lvl9pPr>
          </a:lstStyle>
          <a:p>
            <a:r>
              <a:rPr lang="nl-NL"/>
              <a:t>Klikken om de ondertitelstijl van het model te bewerken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80B96-1751-9741-8473-F2EDB28C834A}" type="datetimeFigureOut">
              <a:rPr lang="nl-NL" smtClean="0"/>
              <a:t>18-7-2025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8FCB6B-B38A-F242-B642-B53DFB825057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6650107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80B96-1751-9741-8473-F2EDB28C834A}" type="datetimeFigureOut">
              <a:rPr lang="nl-NL" smtClean="0"/>
              <a:t>18-7-2025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8FCB6B-B38A-F242-B642-B53DFB825057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8601520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409893" y="569240"/>
            <a:ext cx="1630055" cy="9060817"/>
          </a:xfrm>
        </p:spPr>
        <p:txBody>
          <a:bodyPr vert="eaVert"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19728" y="569240"/>
            <a:ext cx="4795669" cy="9060817"/>
          </a:xfrm>
        </p:spPr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80B96-1751-9741-8473-F2EDB28C834A}" type="datetimeFigureOut">
              <a:rPr lang="nl-NL" smtClean="0"/>
              <a:t>18-7-2025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8FCB6B-B38A-F242-B642-B53DFB825057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663110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80B96-1751-9741-8473-F2EDB28C834A}" type="datetimeFigureOut">
              <a:rPr lang="nl-NL" smtClean="0"/>
              <a:t>18-7-2025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8FCB6B-B38A-F242-B642-B53DFB825057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2577919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5791" y="2665532"/>
            <a:ext cx="6520220" cy="4447496"/>
          </a:xfrm>
        </p:spPr>
        <p:txBody>
          <a:bodyPr anchor="b"/>
          <a:lstStyle>
            <a:lvl1pPr>
              <a:defRPr sz="4960"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5791" y="7155103"/>
            <a:ext cx="6520220" cy="2338833"/>
          </a:xfrm>
        </p:spPr>
        <p:txBody>
          <a:bodyPr/>
          <a:lstStyle>
            <a:lvl1pPr marL="0" indent="0">
              <a:buNone/>
              <a:defRPr sz="1984">
                <a:solidFill>
                  <a:schemeClr val="tx1">
                    <a:tint val="82000"/>
                  </a:schemeClr>
                </a:solidFill>
              </a:defRPr>
            </a:lvl1pPr>
            <a:lvl2pPr marL="377967" indent="0">
              <a:buNone/>
              <a:defRPr sz="1653">
                <a:solidFill>
                  <a:schemeClr val="tx1">
                    <a:tint val="82000"/>
                  </a:schemeClr>
                </a:solidFill>
              </a:defRPr>
            </a:lvl2pPr>
            <a:lvl3pPr marL="755934" indent="0">
              <a:buNone/>
              <a:defRPr sz="1488">
                <a:solidFill>
                  <a:schemeClr val="tx1">
                    <a:tint val="82000"/>
                  </a:schemeClr>
                </a:solidFill>
              </a:defRPr>
            </a:lvl3pPr>
            <a:lvl4pPr marL="1133902" indent="0">
              <a:buNone/>
              <a:defRPr sz="1323">
                <a:solidFill>
                  <a:schemeClr val="tx1">
                    <a:tint val="82000"/>
                  </a:schemeClr>
                </a:solidFill>
              </a:defRPr>
            </a:lvl4pPr>
            <a:lvl5pPr marL="1511869" indent="0">
              <a:buNone/>
              <a:defRPr sz="1323">
                <a:solidFill>
                  <a:schemeClr val="tx1">
                    <a:tint val="82000"/>
                  </a:schemeClr>
                </a:solidFill>
              </a:defRPr>
            </a:lvl5pPr>
            <a:lvl6pPr marL="1889836" indent="0">
              <a:buNone/>
              <a:defRPr sz="1323">
                <a:solidFill>
                  <a:schemeClr val="tx1">
                    <a:tint val="82000"/>
                  </a:schemeClr>
                </a:solidFill>
              </a:defRPr>
            </a:lvl6pPr>
            <a:lvl7pPr marL="2267803" indent="0">
              <a:buNone/>
              <a:defRPr sz="1323">
                <a:solidFill>
                  <a:schemeClr val="tx1">
                    <a:tint val="82000"/>
                  </a:schemeClr>
                </a:solidFill>
              </a:defRPr>
            </a:lvl7pPr>
            <a:lvl8pPr marL="2645771" indent="0">
              <a:buNone/>
              <a:defRPr sz="1323">
                <a:solidFill>
                  <a:schemeClr val="tx1">
                    <a:tint val="82000"/>
                  </a:schemeClr>
                </a:solidFill>
              </a:defRPr>
            </a:lvl8pPr>
            <a:lvl9pPr marL="3023738" indent="0">
              <a:buNone/>
              <a:defRPr sz="1323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80B96-1751-9741-8473-F2EDB28C834A}" type="datetimeFigureOut">
              <a:rPr lang="nl-NL" smtClean="0"/>
              <a:t>18-7-2025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8FCB6B-B38A-F242-B642-B53DFB825057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5186869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19728" y="2846200"/>
            <a:ext cx="3212862" cy="6783857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27085" y="2846200"/>
            <a:ext cx="3212862" cy="6783857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80B96-1751-9741-8473-F2EDB28C834A}" type="datetimeFigureOut">
              <a:rPr lang="nl-NL" smtClean="0"/>
              <a:t>18-7-2025</a:t>
            </a:fld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8FCB6B-B38A-F242-B642-B53DFB825057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3399078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712" y="569242"/>
            <a:ext cx="6520220" cy="2066590"/>
          </a:xfrm>
        </p:spPr>
        <p:txBody>
          <a:bodyPr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20713" y="2620980"/>
            <a:ext cx="3198096" cy="1284502"/>
          </a:xfrm>
        </p:spPr>
        <p:txBody>
          <a:bodyPr anchor="b"/>
          <a:lstStyle>
            <a:lvl1pPr marL="0" indent="0">
              <a:buNone/>
              <a:defRPr sz="1984" b="1"/>
            </a:lvl1pPr>
            <a:lvl2pPr marL="377967" indent="0">
              <a:buNone/>
              <a:defRPr sz="1653" b="1"/>
            </a:lvl2pPr>
            <a:lvl3pPr marL="755934" indent="0">
              <a:buNone/>
              <a:defRPr sz="1488" b="1"/>
            </a:lvl3pPr>
            <a:lvl4pPr marL="1133902" indent="0">
              <a:buNone/>
              <a:defRPr sz="1323" b="1"/>
            </a:lvl4pPr>
            <a:lvl5pPr marL="1511869" indent="0">
              <a:buNone/>
              <a:defRPr sz="1323" b="1"/>
            </a:lvl5pPr>
            <a:lvl6pPr marL="1889836" indent="0">
              <a:buNone/>
              <a:defRPr sz="1323" b="1"/>
            </a:lvl6pPr>
            <a:lvl7pPr marL="2267803" indent="0">
              <a:buNone/>
              <a:defRPr sz="1323" b="1"/>
            </a:lvl7pPr>
            <a:lvl8pPr marL="2645771" indent="0">
              <a:buNone/>
              <a:defRPr sz="1323" b="1"/>
            </a:lvl8pPr>
            <a:lvl9pPr marL="3023738" indent="0">
              <a:buNone/>
              <a:defRPr sz="1323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0713" y="3905482"/>
            <a:ext cx="3198096" cy="5744375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27086" y="2620980"/>
            <a:ext cx="3213847" cy="1284502"/>
          </a:xfrm>
        </p:spPr>
        <p:txBody>
          <a:bodyPr anchor="b"/>
          <a:lstStyle>
            <a:lvl1pPr marL="0" indent="0">
              <a:buNone/>
              <a:defRPr sz="1984" b="1"/>
            </a:lvl1pPr>
            <a:lvl2pPr marL="377967" indent="0">
              <a:buNone/>
              <a:defRPr sz="1653" b="1"/>
            </a:lvl2pPr>
            <a:lvl3pPr marL="755934" indent="0">
              <a:buNone/>
              <a:defRPr sz="1488" b="1"/>
            </a:lvl3pPr>
            <a:lvl4pPr marL="1133902" indent="0">
              <a:buNone/>
              <a:defRPr sz="1323" b="1"/>
            </a:lvl4pPr>
            <a:lvl5pPr marL="1511869" indent="0">
              <a:buNone/>
              <a:defRPr sz="1323" b="1"/>
            </a:lvl5pPr>
            <a:lvl6pPr marL="1889836" indent="0">
              <a:buNone/>
              <a:defRPr sz="1323" b="1"/>
            </a:lvl6pPr>
            <a:lvl7pPr marL="2267803" indent="0">
              <a:buNone/>
              <a:defRPr sz="1323" b="1"/>
            </a:lvl7pPr>
            <a:lvl8pPr marL="2645771" indent="0">
              <a:buNone/>
              <a:defRPr sz="1323" b="1"/>
            </a:lvl8pPr>
            <a:lvl9pPr marL="3023738" indent="0">
              <a:buNone/>
              <a:defRPr sz="1323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27086" y="3905482"/>
            <a:ext cx="3213847" cy="5744375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80B96-1751-9741-8473-F2EDB28C834A}" type="datetimeFigureOut">
              <a:rPr lang="nl-NL" smtClean="0"/>
              <a:t>18-7-2025</a:t>
            </a:fld>
            <a:endParaRPr lang="nl-NL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8FCB6B-B38A-F242-B642-B53DFB825057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9425211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80B96-1751-9741-8473-F2EDB28C834A}" type="datetimeFigureOut">
              <a:rPr lang="nl-NL" smtClean="0"/>
              <a:t>18-7-2025</a:t>
            </a:fld>
            <a:endParaRPr lang="nl-NL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8FCB6B-B38A-F242-B642-B53DFB825057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4709913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80B96-1751-9741-8473-F2EDB28C834A}" type="datetimeFigureOut">
              <a:rPr lang="nl-NL" smtClean="0"/>
              <a:t>18-7-2025</a:t>
            </a:fld>
            <a:endParaRPr lang="nl-NL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8FCB6B-B38A-F242-B642-B53DFB825057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3941107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712" y="712788"/>
            <a:ext cx="2438192" cy="2494756"/>
          </a:xfrm>
        </p:spPr>
        <p:txBody>
          <a:bodyPr anchor="b"/>
          <a:lstStyle>
            <a:lvl1pPr>
              <a:defRPr sz="2645"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13847" y="1539425"/>
            <a:ext cx="3827085" cy="7598117"/>
          </a:xfrm>
        </p:spPr>
        <p:txBody>
          <a:bodyPr/>
          <a:lstStyle>
            <a:lvl1pPr>
              <a:defRPr sz="2645"/>
            </a:lvl1pPr>
            <a:lvl2pPr>
              <a:defRPr sz="2315"/>
            </a:lvl2pPr>
            <a:lvl3pPr>
              <a:defRPr sz="1984"/>
            </a:lvl3pPr>
            <a:lvl4pPr>
              <a:defRPr sz="1653"/>
            </a:lvl4pPr>
            <a:lvl5pPr>
              <a:defRPr sz="1653"/>
            </a:lvl5pPr>
            <a:lvl6pPr>
              <a:defRPr sz="1653"/>
            </a:lvl6pPr>
            <a:lvl7pPr>
              <a:defRPr sz="1653"/>
            </a:lvl7pPr>
            <a:lvl8pPr>
              <a:defRPr sz="1653"/>
            </a:lvl8pPr>
            <a:lvl9pPr>
              <a:defRPr sz="1653"/>
            </a:lvl9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20712" y="3207544"/>
            <a:ext cx="2438192" cy="5942372"/>
          </a:xfrm>
        </p:spPr>
        <p:txBody>
          <a:bodyPr/>
          <a:lstStyle>
            <a:lvl1pPr marL="0" indent="0">
              <a:buNone/>
              <a:defRPr sz="1323"/>
            </a:lvl1pPr>
            <a:lvl2pPr marL="377967" indent="0">
              <a:buNone/>
              <a:defRPr sz="1157"/>
            </a:lvl2pPr>
            <a:lvl3pPr marL="755934" indent="0">
              <a:buNone/>
              <a:defRPr sz="992"/>
            </a:lvl3pPr>
            <a:lvl4pPr marL="1133902" indent="0">
              <a:buNone/>
              <a:defRPr sz="827"/>
            </a:lvl4pPr>
            <a:lvl5pPr marL="1511869" indent="0">
              <a:buNone/>
              <a:defRPr sz="827"/>
            </a:lvl5pPr>
            <a:lvl6pPr marL="1889836" indent="0">
              <a:buNone/>
              <a:defRPr sz="827"/>
            </a:lvl6pPr>
            <a:lvl7pPr marL="2267803" indent="0">
              <a:buNone/>
              <a:defRPr sz="827"/>
            </a:lvl7pPr>
            <a:lvl8pPr marL="2645771" indent="0">
              <a:buNone/>
              <a:defRPr sz="827"/>
            </a:lvl8pPr>
            <a:lvl9pPr marL="3023738" indent="0">
              <a:buNone/>
              <a:defRPr sz="827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80B96-1751-9741-8473-F2EDB28C834A}" type="datetimeFigureOut">
              <a:rPr lang="nl-NL" smtClean="0"/>
              <a:t>18-7-2025</a:t>
            </a:fld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8FCB6B-B38A-F242-B642-B53DFB825057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8617452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712" y="712788"/>
            <a:ext cx="2438192" cy="2494756"/>
          </a:xfrm>
        </p:spPr>
        <p:txBody>
          <a:bodyPr anchor="b"/>
          <a:lstStyle>
            <a:lvl1pPr>
              <a:defRPr sz="2645"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213847" y="1539425"/>
            <a:ext cx="3827085" cy="7598117"/>
          </a:xfrm>
        </p:spPr>
        <p:txBody>
          <a:bodyPr anchor="t"/>
          <a:lstStyle>
            <a:lvl1pPr marL="0" indent="0">
              <a:buNone/>
              <a:defRPr sz="2645"/>
            </a:lvl1pPr>
            <a:lvl2pPr marL="377967" indent="0">
              <a:buNone/>
              <a:defRPr sz="2315"/>
            </a:lvl2pPr>
            <a:lvl3pPr marL="755934" indent="0">
              <a:buNone/>
              <a:defRPr sz="1984"/>
            </a:lvl3pPr>
            <a:lvl4pPr marL="1133902" indent="0">
              <a:buNone/>
              <a:defRPr sz="1653"/>
            </a:lvl4pPr>
            <a:lvl5pPr marL="1511869" indent="0">
              <a:buNone/>
              <a:defRPr sz="1653"/>
            </a:lvl5pPr>
            <a:lvl6pPr marL="1889836" indent="0">
              <a:buNone/>
              <a:defRPr sz="1653"/>
            </a:lvl6pPr>
            <a:lvl7pPr marL="2267803" indent="0">
              <a:buNone/>
              <a:defRPr sz="1653"/>
            </a:lvl7pPr>
            <a:lvl8pPr marL="2645771" indent="0">
              <a:buNone/>
              <a:defRPr sz="1653"/>
            </a:lvl8pPr>
            <a:lvl9pPr marL="3023738" indent="0">
              <a:buNone/>
              <a:defRPr sz="1653"/>
            </a:lvl9pPr>
          </a:lstStyle>
          <a:p>
            <a:r>
              <a:rPr lang="nl-NL"/>
              <a:t>Klik op het pictogram als u een afbeelding wilt toevoegen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20712" y="3207544"/>
            <a:ext cx="2438192" cy="5942372"/>
          </a:xfrm>
        </p:spPr>
        <p:txBody>
          <a:bodyPr/>
          <a:lstStyle>
            <a:lvl1pPr marL="0" indent="0">
              <a:buNone/>
              <a:defRPr sz="1323"/>
            </a:lvl1pPr>
            <a:lvl2pPr marL="377967" indent="0">
              <a:buNone/>
              <a:defRPr sz="1157"/>
            </a:lvl2pPr>
            <a:lvl3pPr marL="755934" indent="0">
              <a:buNone/>
              <a:defRPr sz="992"/>
            </a:lvl3pPr>
            <a:lvl4pPr marL="1133902" indent="0">
              <a:buNone/>
              <a:defRPr sz="827"/>
            </a:lvl4pPr>
            <a:lvl5pPr marL="1511869" indent="0">
              <a:buNone/>
              <a:defRPr sz="827"/>
            </a:lvl5pPr>
            <a:lvl6pPr marL="1889836" indent="0">
              <a:buNone/>
              <a:defRPr sz="827"/>
            </a:lvl6pPr>
            <a:lvl7pPr marL="2267803" indent="0">
              <a:buNone/>
              <a:defRPr sz="827"/>
            </a:lvl7pPr>
            <a:lvl8pPr marL="2645771" indent="0">
              <a:buNone/>
              <a:defRPr sz="827"/>
            </a:lvl8pPr>
            <a:lvl9pPr marL="3023738" indent="0">
              <a:buNone/>
              <a:defRPr sz="827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80B96-1751-9741-8473-F2EDB28C834A}" type="datetimeFigureOut">
              <a:rPr lang="nl-NL" smtClean="0"/>
              <a:t>18-7-2025</a:t>
            </a:fld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8FCB6B-B38A-F242-B642-B53DFB825057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2691344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19728" y="569242"/>
            <a:ext cx="6520220" cy="206659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9728" y="2846200"/>
            <a:ext cx="6520220" cy="678385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9728" y="9909729"/>
            <a:ext cx="1700927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92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2DB80B96-1751-9741-8473-F2EDB28C834A}" type="datetimeFigureOut">
              <a:rPr lang="nl-NL" smtClean="0"/>
              <a:t>18-7-2025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04143" y="9909729"/>
            <a:ext cx="2551390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92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339020" y="9909729"/>
            <a:ext cx="1700927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92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1E8FCB6B-B38A-F242-B642-B53DFB825057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459279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755934" rtl="0" eaLnBrk="1" latinLnBrk="0" hangingPunct="1">
        <a:lnSpc>
          <a:spcPct val="90000"/>
        </a:lnSpc>
        <a:spcBef>
          <a:spcPct val="0"/>
        </a:spcBef>
        <a:buNone/>
        <a:defRPr sz="363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88984" indent="-188984" algn="l" defTabSz="755934" rtl="0" eaLnBrk="1" latinLnBrk="0" hangingPunct="1">
        <a:lnSpc>
          <a:spcPct val="90000"/>
        </a:lnSpc>
        <a:spcBef>
          <a:spcPts val="827"/>
        </a:spcBef>
        <a:buFont typeface="Arial" panose="020B0604020202020204" pitchFamily="34" charset="0"/>
        <a:buChar char="•"/>
        <a:defRPr sz="2315" kern="1200">
          <a:solidFill>
            <a:schemeClr val="tx1"/>
          </a:solidFill>
          <a:latin typeface="+mn-lt"/>
          <a:ea typeface="+mn-ea"/>
          <a:cs typeface="+mn-cs"/>
        </a:defRPr>
      </a:lvl1pPr>
      <a:lvl2pPr marL="566951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2pPr>
      <a:lvl3pPr marL="944918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653" kern="1200">
          <a:solidFill>
            <a:schemeClr val="tx1"/>
          </a:solidFill>
          <a:latin typeface="+mn-lt"/>
          <a:ea typeface="+mn-ea"/>
          <a:cs typeface="+mn-cs"/>
        </a:defRPr>
      </a:lvl3pPr>
      <a:lvl4pPr marL="1322885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4pPr>
      <a:lvl5pPr marL="1700853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5pPr>
      <a:lvl6pPr marL="2078820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6pPr>
      <a:lvl7pPr marL="2456787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7pPr>
      <a:lvl8pPr marL="2834754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8pPr>
      <a:lvl9pPr marL="3212722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1pPr>
      <a:lvl2pPr marL="377967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2pPr>
      <a:lvl3pPr marL="755934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3pPr>
      <a:lvl4pPr marL="1133902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4pPr>
      <a:lvl5pPr marL="1511869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5pPr>
      <a:lvl6pPr marL="1889836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6pPr>
      <a:lvl7pPr marL="2267803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7pPr>
      <a:lvl8pPr marL="2645771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8pPr>
      <a:lvl9pPr marL="3023738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kstvak 14">
            <a:extLst>
              <a:ext uri="{FF2B5EF4-FFF2-40B4-BE49-F238E27FC236}">
                <a16:creationId xmlns:a16="http://schemas.microsoft.com/office/drawing/2014/main" id="{83BAFEB8-E303-2718-109F-3F58CC90DE18}"/>
              </a:ext>
            </a:extLst>
          </p:cNvPr>
          <p:cNvSpPr txBox="1"/>
          <p:nvPr/>
        </p:nvSpPr>
        <p:spPr>
          <a:xfrm>
            <a:off x="847023" y="5598270"/>
            <a:ext cx="5596640" cy="2216944"/>
          </a:xfrm>
          <a:prstGeom prst="roundRect">
            <a:avLst>
              <a:gd name="adj" fmla="val 5814"/>
            </a:avLst>
          </a:prstGeom>
          <a:noFill/>
        </p:spPr>
        <p:txBody>
          <a:bodyPr wrap="square" lIns="180000" tIns="0" rIns="72000" bIns="0" rtlCol="0" anchor="ctr" anchorCtr="0">
            <a:spAutoFit/>
          </a:bodyPr>
          <a:lstStyle/>
          <a:p>
            <a:pPr marL="342900" indent="-342900">
              <a:buFontTx/>
              <a:buChar char="-"/>
            </a:pPr>
            <a:r>
              <a:rPr lang="nl-NL" sz="2000" dirty="0">
                <a:solidFill>
                  <a:srgbClr val="8968AB"/>
                </a:solidFill>
                <a:latin typeface="Akrobat Bold" pitchFamily="2" charset="77"/>
              </a:rPr>
              <a:t>PLAATS JE FOTO OVER HET GRIJZE KADER EN PAS DE GROTE AAN ZODAT DE FOTO ER MOOI IN PAST.</a:t>
            </a:r>
          </a:p>
          <a:p>
            <a:pPr marL="342900" indent="-342900">
              <a:buFontTx/>
              <a:buChar char="-"/>
            </a:pPr>
            <a:r>
              <a:rPr lang="nl-NL" sz="2000" dirty="0">
                <a:solidFill>
                  <a:srgbClr val="8968AB"/>
                </a:solidFill>
                <a:latin typeface="Akrobat Bold" pitchFamily="2" charset="77"/>
              </a:rPr>
              <a:t>LET OP DAT HET HELE GRIJZE KADER BEDEKT IS MET DE AFBEELDING.</a:t>
            </a:r>
          </a:p>
          <a:p>
            <a:pPr marL="342900" indent="-342900">
              <a:buFontTx/>
              <a:buChar char="-"/>
            </a:pPr>
            <a:r>
              <a:rPr lang="nl-NL" sz="2000" dirty="0">
                <a:solidFill>
                  <a:srgbClr val="8968AB"/>
                </a:solidFill>
                <a:latin typeface="Akrobat Bold" pitchFamily="2" charset="77"/>
              </a:rPr>
              <a:t>KLIK MET JE RECHTERMUISKNOP OP DE AFBEELDING.</a:t>
            </a:r>
          </a:p>
          <a:p>
            <a:pPr marL="342900" indent="-342900">
              <a:buFontTx/>
              <a:buChar char="-"/>
            </a:pPr>
            <a:r>
              <a:rPr lang="nl-NL" sz="2000" dirty="0">
                <a:solidFill>
                  <a:srgbClr val="8968AB"/>
                </a:solidFill>
                <a:latin typeface="Akrobat Bold" pitchFamily="2" charset="77"/>
              </a:rPr>
              <a:t>GA NAAR ‘NAAR ACHTERGROND’ EN KIES VOOR ‘NAAR ACHTEREN’</a:t>
            </a:r>
          </a:p>
        </p:txBody>
      </p:sp>
      <p:pic>
        <p:nvPicPr>
          <p:cNvPr id="18" name="Afbeelding 17" descr="Afbeelding met Lettertype, Graphics, schermopname, violet&#10;&#10;Door AI gegenereerde inhoud is mogelijk onjuist.">
            <a:extLst>
              <a:ext uri="{FF2B5EF4-FFF2-40B4-BE49-F238E27FC236}">
                <a16:creationId xmlns:a16="http://schemas.microsoft.com/office/drawing/2014/main" id="{A9F266B1-0ACB-D1FA-AFD0-B1ED321C70B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96870" y="9154633"/>
            <a:ext cx="2249108" cy="440217"/>
          </a:xfrm>
          <a:prstGeom prst="rect">
            <a:avLst/>
          </a:prstGeom>
        </p:spPr>
      </p:pic>
      <p:sp>
        <p:nvSpPr>
          <p:cNvPr id="19" name="Tekstvak 18">
            <a:extLst>
              <a:ext uri="{FF2B5EF4-FFF2-40B4-BE49-F238E27FC236}">
                <a16:creationId xmlns:a16="http://schemas.microsoft.com/office/drawing/2014/main" id="{9A443F9D-F068-9D62-CF0F-3BA227524BC3}"/>
              </a:ext>
            </a:extLst>
          </p:cNvPr>
          <p:cNvSpPr txBox="1"/>
          <p:nvPr/>
        </p:nvSpPr>
        <p:spPr>
          <a:xfrm>
            <a:off x="847023" y="9278144"/>
            <a:ext cx="3349847" cy="316706"/>
          </a:xfrm>
          <a:prstGeom prst="roundRect">
            <a:avLst>
              <a:gd name="adj" fmla="val 5814"/>
            </a:avLst>
          </a:prstGeom>
          <a:noFill/>
        </p:spPr>
        <p:txBody>
          <a:bodyPr wrap="square" lIns="180000" tIns="0" rIns="72000" bIns="0" rtlCol="0" anchor="ctr" anchorCtr="0">
            <a:spAutoFit/>
          </a:bodyPr>
          <a:lstStyle/>
          <a:p>
            <a:pPr algn="r"/>
            <a:r>
              <a:rPr lang="nl-NL" sz="2000" dirty="0">
                <a:solidFill>
                  <a:srgbClr val="8968AB"/>
                </a:solidFill>
                <a:latin typeface="Akrobat Bold" pitchFamily="2" charset="77"/>
              </a:rPr>
              <a:t>10 T/M 16 NOVEMBER 2025</a:t>
            </a:r>
          </a:p>
        </p:txBody>
      </p:sp>
      <p:pic>
        <p:nvPicPr>
          <p:cNvPr id="4" name="Afbeelding 3" descr="Afbeelding met tekst, Lettertype, Graphics, grafische vormgeving&#10;&#10;Door AI gegenereerde inhoud is mogelijk onjuist.">
            <a:extLst>
              <a:ext uri="{FF2B5EF4-FFF2-40B4-BE49-F238E27FC236}">
                <a16:creationId xmlns:a16="http://schemas.microsoft.com/office/drawing/2014/main" id="{D058A1CB-6BD8-45CB-2AB7-E3AB98222F7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7023" y="699416"/>
            <a:ext cx="5108762" cy="41380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856340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9F2D963-B2E9-E2F2-07C1-C9A765F928E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hthoek 7">
            <a:extLst>
              <a:ext uri="{FF2B5EF4-FFF2-40B4-BE49-F238E27FC236}">
                <a16:creationId xmlns:a16="http://schemas.microsoft.com/office/drawing/2014/main" id="{EE4E0B1D-3391-5D97-0C9D-ABB54EBB78A8}"/>
              </a:ext>
            </a:extLst>
          </p:cNvPr>
          <p:cNvSpPr/>
          <p:nvPr/>
        </p:nvSpPr>
        <p:spPr>
          <a:xfrm>
            <a:off x="2974428" y="809297"/>
            <a:ext cx="3752193" cy="5465379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b="1" dirty="0">
                <a:latin typeface="Akrobat Bold" pitchFamily="2" charset="77"/>
              </a:rPr>
              <a:t>PLAATS HIER </a:t>
            </a:r>
          </a:p>
          <a:p>
            <a:pPr algn="ctr"/>
            <a:r>
              <a:rPr lang="nl-NL" b="1" dirty="0">
                <a:latin typeface="Akrobat Bold" pitchFamily="2" charset="77"/>
              </a:rPr>
              <a:t>JOUW FOTO</a:t>
            </a:r>
          </a:p>
          <a:p>
            <a:pPr algn="ctr"/>
            <a:endParaRPr lang="nl-NL" b="1" dirty="0">
              <a:latin typeface="Akrobat Bold" pitchFamily="2" charset="77"/>
            </a:endParaRPr>
          </a:p>
          <a:p>
            <a:pPr algn="ctr"/>
            <a:endParaRPr lang="nl-NL" b="1" dirty="0">
              <a:latin typeface="Akrobat Bold" pitchFamily="2" charset="77"/>
            </a:endParaRPr>
          </a:p>
          <a:p>
            <a:pPr algn="ctr"/>
            <a:endParaRPr lang="nl-NL" b="1" dirty="0">
              <a:latin typeface="Akrobat Bold" pitchFamily="2" charset="77"/>
            </a:endParaRPr>
          </a:p>
          <a:p>
            <a:pPr algn="ctr"/>
            <a:endParaRPr lang="nl-NL" b="1" dirty="0">
              <a:latin typeface="Akrobat Bold" pitchFamily="2" charset="77"/>
            </a:endParaRPr>
          </a:p>
          <a:p>
            <a:pPr algn="ctr"/>
            <a:endParaRPr lang="nl-NL" b="1" dirty="0">
              <a:latin typeface="Akrobat Bold" pitchFamily="2" charset="77"/>
            </a:endParaRPr>
          </a:p>
          <a:p>
            <a:pPr algn="ctr"/>
            <a:endParaRPr lang="nl-NL" b="1" dirty="0">
              <a:latin typeface="Akrobat Bold" pitchFamily="2" charset="77"/>
            </a:endParaRPr>
          </a:p>
          <a:p>
            <a:pPr algn="ctr"/>
            <a:endParaRPr lang="nl-NL" b="1" dirty="0">
              <a:latin typeface="Akrobat Bold" pitchFamily="2" charset="77"/>
            </a:endParaRPr>
          </a:p>
          <a:p>
            <a:pPr algn="ctr"/>
            <a:endParaRPr lang="nl-NL" b="1" dirty="0">
              <a:latin typeface="Akrobat Bold" pitchFamily="2" charset="77"/>
            </a:endParaRPr>
          </a:p>
          <a:p>
            <a:pPr algn="ctr"/>
            <a:endParaRPr lang="nl-NL" b="1" dirty="0">
              <a:latin typeface="Akrobat Bold" pitchFamily="2" charset="77"/>
            </a:endParaRPr>
          </a:p>
          <a:p>
            <a:pPr algn="ctr"/>
            <a:endParaRPr lang="nl-NL" b="1" dirty="0">
              <a:latin typeface="Akrobat Bold" pitchFamily="2" charset="77"/>
            </a:endParaRPr>
          </a:p>
        </p:txBody>
      </p:sp>
      <p:pic>
        <p:nvPicPr>
          <p:cNvPr id="7" name="Afbeelding 6" descr="Afbeelding met tekst, Lettertype, schermopname, Graphics&#10;&#10;Door AI gegenereerde inhoud is mogelijk onjuist.">
            <a:extLst>
              <a:ext uri="{FF2B5EF4-FFF2-40B4-BE49-F238E27FC236}">
                <a16:creationId xmlns:a16="http://schemas.microsoft.com/office/drawing/2014/main" id="{37D5F181-C7EE-D580-FD15-4060822AAE81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87" y="5555"/>
            <a:ext cx="7558088" cy="106829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9629254"/>
      </p:ext>
    </p:extLst>
  </p:cSld>
  <p:clrMapOvr>
    <a:masterClrMapping/>
  </p:clrMapOvr>
</p:sld>
</file>

<file path=ppt/theme/theme1.xml><?xml version="1.0" encoding="utf-8"?>
<a:theme xmlns:a="http://schemas.openxmlformats.org/drawingml/2006/main" name="Kantoorthema">
  <a:themeElements>
    <a:clrScheme name="Kantoorthema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Kantoorthema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Kantoorthema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08C0F7BD6C1EC4E868C6448BFF03B41" ma:contentTypeVersion="16" ma:contentTypeDescription="Een nieuw document maken." ma:contentTypeScope="" ma:versionID="25ce0c92849f06b373718e1d09001dbc">
  <xsd:schema xmlns:xsd="http://www.w3.org/2001/XMLSchema" xmlns:xs="http://www.w3.org/2001/XMLSchema" xmlns:p="http://schemas.microsoft.com/office/2006/metadata/properties" xmlns:ns2="c6a86fed-8fa0-42d4-8553-fc31690fed78" xmlns:ns3="b713c283-f381-4173-85fc-f093847daf94" targetNamespace="http://schemas.microsoft.com/office/2006/metadata/properties" ma:root="true" ma:fieldsID="555902ff0b550adc15f56f4af0e6b69e" ns2:_="" ns3:_="">
    <xsd:import namespace="c6a86fed-8fa0-42d4-8553-fc31690fed78"/>
    <xsd:import namespace="b713c283-f381-4173-85fc-f093847daf94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LengthInSeconds" minOccurs="0"/>
                <xsd:element ref="ns2:MediaServiceLocation" minOccurs="0"/>
                <xsd:element ref="ns2:MediaServiceGenerationTime" minOccurs="0"/>
                <xsd:element ref="ns2:MediaServiceEventHashCode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ObjectDetectorVersions" minOccurs="0"/>
                <xsd:element ref="ns3:SharedWithUsers" minOccurs="0"/>
                <xsd:element ref="ns3:SharedWithDetails" minOccurs="0"/>
                <xsd:element ref="ns2:MediaServiceSearchPropertie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6a86fed-8fa0-42d4-8553-fc31690fed7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11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12" nillable="true" ma:displayName="Location" ma:indexed="true" ma:internalName="MediaServiceLocation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lcf76f155ced4ddcb4097134ff3c332f" ma:index="16" nillable="true" ma:taxonomy="true" ma:internalName="lcf76f155ced4ddcb4097134ff3c332f" ma:taxonomyFieldName="MediaServiceImageTags" ma:displayName="Afbeeldingtags" ma:readOnly="false" ma:fieldId="{5cf76f15-5ced-4ddc-b409-7134ff3c332f}" ma:taxonomyMulti="true" ma:sspId="008f045e-f90b-4b3e-958e-3600deb9141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ObjectDetectorVersions" ma:index="19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2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3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713c283-f381-4173-85fc-f093847daf94" elementFormDefault="qualified">
    <xsd:import namespace="http://schemas.microsoft.com/office/2006/documentManagement/types"/>
    <xsd:import namespace="http://schemas.microsoft.com/office/infopath/2007/PartnerControls"/>
    <xsd:element name="TaxCatchAll" ma:index="17" nillable="true" ma:displayName="Taxonomy Catch All Column" ma:hidden="true" ma:list="{913f4ea7-0d74-4cbc-83e3-3dc6dc3bf0e0}" ma:internalName="TaxCatchAll" ma:showField="CatchAllData" ma:web="b713c283-f381-4173-85fc-f093847daf9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20" nillable="true" ma:displayName="Gedeeld met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1" nillable="true" ma:displayName="Gedeeld met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ou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c6a86fed-8fa0-42d4-8553-fc31690fed78">
      <Terms xmlns="http://schemas.microsoft.com/office/infopath/2007/PartnerControls"/>
    </lcf76f155ced4ddcb4097134ff3c332f>
    <TaxCatchAll xmlns="b713c283-f381-4173-85fc-f093847daf94" xsi:nil="true"/>
  </documentManagement>
</p:properties>
</file>

<file path=customXml/itemProps1.xml><?xml version="1.0" encoding="utf-8"?>
<ds:datastoreItem xmlns:ds="http://schemas.openxmlformats.org/officeDocument/2006/customXml" ds:itemID="{654AF1A1-BD5D-4788-A9C9-C7AEF3142604}"/>
</file>

<file path=customXml/itemProps2.xml><?xml version="1.0" encoding="utf-8"?>
<ds:datastoreItem xmlns:ds="http://schemas.openxmlformats.org/officeDocument/2006/customXml" ds:itemID="{B591B2EB-DAA4-4EF0-B868-0C19B87B37E6}"/>
</file>

<file path=customXml/itemProps3.xml><?xml version="1.0" encoding="utf-8"?>
<ds:datastoreItem xmlns:ds="http://schemas.openxmlformats.org/officeDocument/2006/customXml" ds:itemID="{7C162977-73FF-4C6F-9404-8905C69DE85B}"/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135</TotalTime>
  <Words>67</Words>
  <Application>Microsoft Office PowerPoint</Application>
  <PresentationFormat>Aangepast</PresentationFormat>
  <Paragraphs>17</Paragraphs>
  <Slides>2</Slides>
  <Notes>2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4</vt:i4>
      </vt:variant>
      <vt:variant>
        <vt:lpstr>Thema</vt:lpstr>
      </vt:variant>
      <vt:variant>
        <vt:i4>1</vt:i4>
      </vt:variant>
      <vt:variant>
        <vt:lpstr>Diatitels</vt:lpstr>
      </vt:variant>
      <vt:variant>
        <vt:i4>2</vt:i4>
      </vt:variant>
    </vt:vector>
  </HeadingPairs>
  <TitlesOfParts>
    <vt:vector size="7" baseType="lpstr">
      <vt:lpstr>Akrobat Bold</vt:lpstr>
      <vt:lpstr>Aptos</vt:lpstr>
      <vt:lpstr>Aptos Display</vt:lpstr>
      <vt:lpstr>Arial</vt:lpstr>
      <vt:lpstr>Kantoorthema</vt:lpstr>
      <vt:lpstr>PowerPoint-presentatie</vt:lpstr>
      <vt:lpstr>PowerPoint-presentatie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Studio</dc:creator>
  <cp:lastModifiedBy>Jeroen de Haas</cp:lastModifiedBy>
  <cp:revision>9</cp:revision>
  <dcterms:created xsi:type="dcterms:W3CDTF">2025-07-10T07:50:34Z</dcterms:created>
  <dcterms:modified xsi:type="dcterms:W3CDTF">2025-07-18T14:04:53Z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0x010100708C0F7BD6C1EC4E868C6448BFF03B41</vt:lpwstr>
  </property>
</Properties>
</file>